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51" r:id="rId2"/>
    <p:sldId id="352" r:id="rId3"/>
    <p:sldId id="349" r:id="rId4"/>
    <p:sldId id="353" r:id="rId5"/>
    <p:sldId id="354" r:id="rId6"/>
    <p:sldId id="355" r:id="rId7"/>
    <p:sldId id="356" r:id="rId8"/>
    <p:sldId id="357" r:id="rId9"/>
    <p:sldId id="3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7FA4E-11E7-7B4A-BB4E-F960F8927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6FAE6-F111-054F-9891-3C404E57B4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ED3BB-B7E7-7B47-B813-5BBFCAC11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634C6-6537-DC42-ABC7-797DBAA7B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B2098-CAE7-AF48-97FD-C99ADDCDD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46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F95DF-4390-4B4A-A1AF-B423F59A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0F5614-880B-8243-B84A-30D1CE7B6E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37758-CC16-7146-A52E-4AE387821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B96E2-2E6B-A049-ABAD-FBDE4E178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1CD73-F434-6147-A2E1-08859DD9D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84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70B2F-5FF4-074A-8EA2-D3675514AA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9D7083-8666-3346-8EF5-5F63EC9F7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C1CED-48BF-0946-A940-480D9D612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4C2C2-409E-AE46-ACF5-3F3C98F2B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8BADB-0382-0C40-8458-05BD8712D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33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4AA1D-FB27-5146-82AE-1EB4D1EED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14793-86BC-9245-857B-FF762CC95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FA088-051E-4842-AF50-7082474DF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35FED-B314-B246-8DE2-EFC187AD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02F36-8AC0-7048-A7DF-817DBEF44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16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6746-404A-7C42-A1B9-67CD57598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B79B1-8C87-D24F-8FE1-24797BED7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88925-9203-6C48-873A-FCED032D1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81AE4-A208-4B4B-8BE4-379982352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8C44D-9D4A-AB4F-A431-43809851C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44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17D73-14A1-C14D-BF71-AAA1FE1B4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BD3B7-8D31-584D-9A6F-11530F7411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50D38-77A3-9444-9ACC-FF24EED65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14053-00A7-D246-B628-2B97D0326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736A16-CCE3-214E-AABA-A4218483A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18CD4D-FF19-5841-B401-7BC894E71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486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771D6-60C6-A34E-92A8-51AC3E19B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0BE91-8EA5-1B43-B142-1C2AC25419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BD981-1BE1-E340-8050-1CA3DDEFA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57526C-2957-BE4B-910A-A99C100D09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D6642A-BD7D-1646-A3FC-C7B2D5D19C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9233E9-5AA7-7148-A152-39D02110A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0FF1EC-42DA-454F-9464-EE113E5A5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B75CFB-A70B-D34E-8569-B799CEA87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3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46BA9-ED5B-8044-A5D1-1CD66B83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27D999-4FE7-734B-94EC-81A77FA61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CECBE3-37DF-384B-BC9F-3B7F1DCB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891522-15B6-4B4F-B139-0C05CF0B1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442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2B7BBB-0883-3E40-9221-AE344054E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10B1DF-39CB-AB41-B35C-9C1E68A0F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633999-B983-7947-906B-6DAEFA32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849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C18C7-B125-6147-AC2E-003436EC5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E04E1-1FD8-CD4D-B7E1-106204359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0041B-454F-6B4E-A96B-64910BE4D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105DE-83BA-8A40-A51E-E4C1A141D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E61B8-FAC1-4E40-8318-DBF712399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27C5B-A45B-884D-945F-AF8E56741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281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CD761-17AD-C24F-82B2-64C8DE2A2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9E298C-D7A7-2A4C-AEB6-31E78F3BAA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39D345-BDD5-FC43-803B-41193CA7E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9B5A61-94B1-A842-8CF5-38184DA49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B3097-84D6-2746-8C99-8A25188AB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1C39D-2780-4745-9EE9-783D11873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949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E8A34B-6135-4F44-B709-074816D1C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AFC99-41AE-2347-A431-EE464B141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183E2D-DB76-954D-AB2B-BAEF090431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CDC4-C57E-F146-A495-B8F993903984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B0B95-CECA-9D4F-9644-E4C9D981BD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D126B-FCD9-044E-A7F4-6FEA97B2F4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30CB2-7689-E149-921F-2186F5ED7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3E713909-4CB7-B24F-A166-51324312B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9565" y="2306696"/>
            <a:ext cx="4682757" cy="33996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753831C-2DCB-A74F-8199-FA50E88B66B8}"/>
              </a:ext>
            </a:extLst>
          </p:cNvPr>
          <p:cNvSpPr/>
          <p:nvPr/>
        </p:nvSpPr>
        <p:spPr>
          <a:xfrm>
            <a:off x="900924" y="154134"/>
            <a:ext cx="1048954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7200" b="1" dirty="0">
                <a:ln w="13462">
                  <a:solidFill>
                    <a:schemeClr val="tx1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EITI TC MEDIUM" pitchFamily="2" charset="-128"/>
                <a:ea typeface="HEITI TC MEDIUM" pitchFamily="2" charset="-128"/>
                <a:cs typeface="Arial" panose="020B0604020202020204" pitchFamily="34" charset="0"/>
              </a:rPr>
              <a:t>盘点 </a:t>
            </a:r>
            <a:r>
              <a:rPr lang="en-US" sz="8000" b="1" dirty="0">
                <a:ln w="13462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EITI TC MEDIUM" pitchFamily="2" charset="-128"/>
                <a:ea typeface="HEITI TC MEDIUM" pitchFamily="2" charset="-128"/>
                <a:cs typeface="Arial" panose="020B0604020202020204" pitchFamily="34" charset="0"/>
              </a:rPr>
              <a:t>大牛</a:t>
            </a:r>
            <a:r>
              <a:rPr lang="zh-CN" altLang="en-US" sz="8000" b="1" dirty="0">
                <a:ln w="13462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EITI TC MEDIUM" pitchFamily="2" charset="-128"/>
                <a:ea typeface="HEITI TC MEDIUM" pitchFamily="2" charset="-128"/>
                <a:cs typeface="Arial" panose="020B0604020202020204" pitchFamily="34" charset="0"/>
              </a:rPr>
              <a:t> </a:t>
            </a:r>
            <a:r>
              <a:rPr lang="en-US" sz="7200" b="1" dirty="0">
                <a:ln w="13462">
                  <a:solidFill>
                    <a:schemeClr val="tx1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EITI TC MEDIUM" pitchFamily="2" charset="-128"/>
                <a:ea typeface="HEITI TC MEDIUM" pitchFamily="2" charset="-128"/>
                <a:cs typeface="Arial" panose="020B0604020202020204" pitchFamily="34" charset="0"/>
              </a:rPr>
              <a:t>生信课题组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168971-469F-2841-8B43-E36ACA19E002}"/>
              </a:ext>
            </a:extLst>
          </p:cNvPr>
          <p:cNvSpPr/>
          <p:nvPr/>
        </p:nvSpPr>
        <p:spPr>
          <a:xfrm>
            <a:off x="4391456" y="1888582"/>
            <a:ext cx="27960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</a:rPr>
              <a:t>Gad Getz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699A10-5D84-7E45-8A6B-E289FC12D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8855" y="1888582"/>
            <a:ext cx="3615219" cy="425518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7767401-05CC-3645-A99A-3EBCEE9CB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1727" y="2983407"/>
            <a:ext cx="2935479" cy="293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886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1B9602-B28A-854E-9995-47F64555E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816" y="392754"/>
            <a:ext cx="9563920" cy="632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571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5BB462-7541-A94A-91E4-37480B48B2B8}"/>
              </a:ext>
            </a:extLst>
          </p:cNvPr>
          <p:cNvSpPr txBox="1"/>
          <p:nvPr/>
        </p:nvSpPr>
        <p:spPr>
          <a:xfrm>
            <a:off x="8787931" y="565521"/>
            <a:ext cx="259237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人员构成</a:t>
            </a:r>
            <a:r>
              <a:rPr lang="zh-CN" altLang="en-US" sz="2000" b="1" dirty="0"/>
              <a:t>：</a:t>
            </a:r>
            <a:endParaRPr lang="en-US" altLang="zh-CN" sz="2000" b="1" dirty="0"/>
          </a:p>
          <a:p>
            <a:endParaRPr lang="en-US" dirty="0"/>
          </a:p>
          <a:p>
            <a:r>
              <a:rPr lang="en-US" altLang="zh-CN" sz="2000" dirty="0"/>
              <a:t>Admin: 4</a:t>
            </a:r>
          </a:p>
          <a:p>
            <a:r>
              <a:rPr lang="en-US" sz="2000" dirty="0"/>
              <a:t>Postdoc: 16</a:t>
            </a:r>
          </a:p>
          <a:p>
            <a:r>
              <a:rPr lang="en-US" sz="2000" dirty="0"/>
              <a:t>Scientist: 32</a:t>
            </a:r>
          </a:p>
          <a:p>
            <a:r>
              <a:rPr lang="en-US" sz="2000" dirty="0"/>
              <a:t>Graduate students: 7</a:t>
            </a:r>
          </a:p>
          <a:p>
            <a:r>
              <a:rPr lang="en-US" sz="2000" dirty="0"/>
              <a:t>Visiting scholar: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2522E3-3D9B-2346-9CB1-E31C2326F013}"/>
              </a:ext>
            </a:extLst>
          </p:cNvPr>
          <p:cNvSpPr txBox="1"/>
          <p:nvPr/>
        </p:nvSpPr>
        <p:spPr>
          <a:xfrm>
            <a:off x="8787931" y="3319669"/>
            <a:ext cx="280851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近五年文章</a:t>
            </a:r>
            <a:r>
              <a:rPr lang="zh-CN" altLang="en-US" sz="2000" b="1" dirty="0"/>
              <a:t>：</a:t>
            </a:r>
            <a:endParaRPr lang="en-US" altLang="zh-CN" sz="2000" b="1" dirty="0"/>
          </a:p>
          <a:p>
            <a:endParaRPr lang="en-US" dirty="0"/>
          </a:p>
          <a:p>
            <a:r>
              <a:rPr lang="en-US" sz="2000" dirty="0"/>
              <a:t>CNS:</a:t>
            </a:r>
            <a:r>
              <a:rPr lang="zh-CN" altLang="en-US" sz="2000" dirty="0"/>
              <a:t>  </a:t>
            </a:r>
            <a:r>
              <a:rPr lang="en-US" altLang="zh-CN" sz="2000" dirty="0"/>
              <a:t>7</a:t>
            </a:r>
            <a:endParaRPr lang="en-US" sz="2000" dirty="0"/>
          </a:p>
          <a:p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大子刊</a:t>
            </a:r>
            <a:r>
              <a:rPr lang="zh-CN" altLang="en-US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：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19</a:t>
            </a:r>
          </a:p>
          <a:p>
            <a:r>
              <a:rPr lang="zh-CN" altLang="en-US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小子刊：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15</a:t>
            </a:r>
          </a:p>
          <a:p>
            <a:r>
              <a:rPr lang="zh-CN" altLang="en-US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其他：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3</a:t>
            </a:r>
            <a:endParaRPr lang="en-US" sz="2000" dirty="0">
              <a:latin typeface="Songti TC" panose="02010600040101010101" pitchFamily="2" charset="-120"/>
              <a:ea typeface="Songti TC" panose="02010600040101010101" pitchFamily="2" charset="-12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D57D74-902A-7846-9FB8-EF9DFC115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76" y="565521"/>
            <a:ext cx="7872464" cy="521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942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4604C3-A0D8-2843-A2E9-235202729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9208"/>
            <a:ext cx="12192000" cy="34395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B64D86-675A-D14A-A54A-722DE3CBE508}"/>
              </a:ext>
            </a:extLst>
          </p:cNvPr>
          <p:cNvSpPr txBox="1"/>
          <p:nvPr/>
        </p:nvSpPr>
        <p:spPr>
          <a:xfrm>
            <a:off x="135925" y="753762"/>
            <a:ext cx="8118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ITI TC MEDIUM" pitchFamily="2" charset="-128"/>
                <a:ea typeface="HEITI TC MEDIUM" pitchFamily="2" charset="-128"/>
              </a:rPr>
              <a:t>研究方向一</a:t>
            </a:r>
            <a:r>
              <a:rPr lang="zh-CN" altLang="en-US" sz="2800" b="1" dirty="0">
                <a:latin typeface="HEITI TC MEDIUM" pitchFamily="2" charset="-128"/>
                <a:ea typeface="HEITI TC MEDIUM" pitchFamily="2" charset="-128"/>
              </a:rPr>
              <a:t>：癌症基因组特征分析</a:t>
            </a:r>
            <a:endParaRPr lang="en-US" sz="2800" b="1" dirty="0">
              <a:latin typeface="HEITI TC MEDIUM" pitchFamily="2" charset="-128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9896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64AD70-5050-8F40-BA8B-72BB9CCDA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6878"/>
            <a:ext cx="12192000" cy="28037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8F5EFE-1FB8-F746-8930-5B88656C4CA6}"/>
              </a:ext>
            </a:extLst>
          </p:cNvPr>
          <p:cNvSpPr txBox="1"/>
          <p:nvPr/>
        </p:nvSpPr>
        <p:spPr>
          <a:xfrm>
            <a:off x="155803" y="1145567"/>
            <a:ext cx="8118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ITI TC MEDIUM" pitchFamily="2" charset="-128"/>
                <a:ea typeface="HEITI TC MEDIUM" pitchFamily="2" charset="-128"/>
              </a:rPr>
              <a:t>研究方向二</a:t>
            </a:r>
            <a:r>
              <a:rPr lang="zh-CN" altLang="en-US" sz="2800" b="1" dirty="0">
                <a:latin typeface="HEITI TC MEDIUM" pitchFamily="2" charset="-128"/>
                <a:ea typeface="HEITI TC MEDIUM" pitchFamily="2" charset="-128"/>
              </a:rPr>
              <a:t>：癌症相关基因检测</a:t>
            </a:r>
            <a:endParaRPr lang="en-US" sz="2800" b="1" dirty="0">
              <a:latin typeface="HEITI TC MEDIUM" pitchFamily="2" charset="-128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4677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0BF127-CF70-B148-B86E-53BB8476CC87}"/>
              </a:ext>
            </a:extLst>
          </p:cNvPr>
          <p:cNvSpPr txBox="1"/>
          <p:nvPr/>
        </p:nvSpPr>
        <p:spPr>
          <a:xfrm>
            <a:off x="131090" y="449022"/>
            <a:ext cx="8118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ITI TC MEDIUM" pitchFamily="2" charset="-128"/>
                <a:ea typeface="HEITI TC MEDIUM" pitchFamily="2" charset="-128"/>
              </a:rPr>
              <a:t>研究方向三</a:t>
            </a:r>
            <a:r>
              <a:rPr lang="zh-CN" altLang="en-US" sz="2800" b="1" dirty="0">
                <a:latin typeface="HEITI TC MEDIUM" pitchFamily="2" charset="-128"/>
                <a:ea typeface="HEITI TC MEDIUM" pitchFamily="2" charset="-128"/>
              </a:rPr>
              <a:t>：癌症突变特征识别</a:t>
            </a:r>
            <a:endParaRPr lang="en-US" sz="2800" b="1" dirty="0">
              <a:latin typeface="HEITI TC MEDIUM" pitchFamily="2" charset="-128"/>
              <a:ea typeface="HEITI TC MEDIUM" pitchFamily="2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43EE43-2FCF-8F40-B1F9-2C719575C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0867"/>
            <a:ext cx="12192000" cy="449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374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6F5670F-A31E-D54C-A022-09F1BE999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3414"/>
            <a:ext cx="12192000" cy="37311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028B31-75EF-5A47-94B9-DD3B55EF9778}"/>
              </a:ext>
            </a:extLst>
          </p:cNvPr>
          <p:cNvSpPr txBox="1"/>
          <p:nvPr/>
        </p:nvSpPr>
        <p:spPr>
          <a:xfrm>
            <a:off x="143447" y="745584"/>
            <a:ext cx="8118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ITI TC MEDIUM" pitchFamily="2" charset="-128"/>
                <a:ea typeface="HEITI TC MEDIUM" pitchFamily="2" charset="-128"/>
              </a:rPr>
              <a:t>研究方向四</a:t>
            </a:r>
            <a:r>
              <a:rPr lang="zh-CN" altLang="en-US" sz="2800" b="1" dirty="0">
                <a:latin typeface="HEITI TC MEDIUM" pitchFamily="2" charset="-128"/>
                <a:ea typeface="HEITI TC MEDIUM" pitchFamily="2" charset="-128"/>
              </a:rPr>
              <a:t>：癌症异质性和克隆进化</a:t>
            </a:r>
            <a:endParaRPr lang="en-US" sz="2800" b="1" dirty="0">
              <a:latin typeface="HEITI TC MEDIUM" pitchFamily="2" charset="-128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78271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F73C25-B33A-884F-ACF8-C14744536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95" y="1464051"/>
            <a:ext cx="12019005" cy="44615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313C4E-E845-D74A-BC4E-9BE8C188ADEB}"/>
              </a:ext>
            </a:extLst>
          </p:cNvPr>
          <p:cNvSpPr txBox="1"/>
          <p:nvPr/>
        </p:nvSpPr>
        <p:spPr>
          <a:xfrm>
            <a:off x="267014" y="670818"/>
            <a:ext cx="9045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ITI TC MEDIUM" pitchFamily="2" charset="-128"/>
                <a:ea typeface="HEITI TC MEDIUM" pitchFamily="2" charset="-128"/>
              </a:rPr>
              <a:t>研究方向五</a:t>
            </a:r>
            <a:r>
              <a:rPr lang="zh-CN" altLang="en-US" sz="2800" b="1" dirty="0">
                <a:latin typeface="HEITI TC MEDIUM" pitchFamily="2" charset="-128"/>
                <a:ea typeface="HEITI TC MEDIUM" pitchFamily="2" charset="-128"/>
              </a:rPr>
              <a:t>：癌症免疫应答检测和特征分析工具开发</a:t>
            </a:r>
            <a:endParaRPr lang="en-US" sz="2800" b="1" dirty="0">
              <a:latin typeface="HEITI TC MEDIUM" pitchFamily="2" charset="-128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7319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569591-A3C0-494F-B1B4-B0F8732CD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82945"/>
            <a:ext cx="12192000" cy="24921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B56570-BEEE-E044-8572-1B1DABC3DE57}"/>
              </a:ext>
            </a:extLst>
          </p:cNvPr>
          <p:cNvSpPr txBox="1"/>
          <p:nvPr/>
        </p:nvSpPr>
        <p:spPr>
          <a:xfrm>
            <a:off x="117927" y="1048505"/>
            <a:ext cx="9045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ITI TC MEDIUM" pitchFamily="2" charset="-128"/>
                <a:ea typeface="HEITI TC MEDIUM" pitchFamily="2" charset="-128"/>
              </a:rPr>
              <a:t>研究方向六</a:t>
            </a:r>
            <a:r>
              <a:rPr lang="zh-CN" altLang="en-US" sz="2800" b="1" dirty="0">
                <a:latin typeface="HEITI TC MEDIUM" pitchFamily="2" charset="-128"/>
                <a:ea typeface="HEITI TC MEDIUM" pitchFamily="2" charset="-128"/>
              </a:rPr>
              <a:t>：单细胞肿瘤微环境分析</a:t>
            </a:r>
            <a:endParaRPr lang="en-US" sz="2800" b="1" dirty="0">
              <a:latin typeface="HEITI TC MEDIUM" pitchFamily="2" charset="-128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21118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83</Words>
  <Application>Microsoft Macintosh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HEITI TC MEDIUM</vt:lpstr>
      <vt:lpstr>Songti TC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He,Wei</dc:creator>
  <cp:lastModifiedBy>He,Wei</cp:lastModifiedBy>
  <cp:revision>2</cp:revision>
  <dcterms:created xsi:type="dcterms:W3CDTF">2023-05-17T21:48:28Z</dcterms:created>
  <dcterms:modified xsi:type="dcterms:W3CDTF">2023-05-17T22:20:12Z</dcterms:modified>
</cp:coreProperties>
</file>

<file path=docProps/thumbnail.jpeg>
</file>